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71" r:id="rId9"/>
    <p:sldId id="265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7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7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2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6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0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9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9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A639-D31B-417C-9ABB-E27BF10D8E09}" type="datetimeFigureOut">
              <a:rPr lang="ru-RU" smtClean="0"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6A8B-A3AB-437C-8BF2-21FC95DCC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12" Type="http://schemas.openxmlformats.org/officeDocument/2006/relationships/image" Target="../media/image2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23.jpeg"/><Relationship Id="rId5" Type="http://schemas.openxmlformats.org/officeDocument/2006/relationships/image" Target="../media/image11.jpeg"/><Relationship Id="rId10" Type="http://schemas.openxmlformats.org/officeDocument/2006/relationships/image" Target="../media/image21.jpeg"/><Relationship Id="rId4" Type="http://schemas.openxmlformats.org/officeDocument/2006/relationships/image" Target="../media/image46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15.jpeg"/><Relationship Id="rId12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23.jpeg"/><Relationship Id="rId5" Type="http://schemas.openxmlformats.org/officeDocument/2006/relationships/image" Target="../media/image11.jpeg"/><Relationship Id="rId10" Type="http://schemas.openxmlformats.org/officeDocument/2006/relationships/image" Target="../media/image21.jpeg"/><Relationship Id="rId4" Type="http://schemas.openxmlformats.org/officeDocument/2006/relationships/image" Target="../media/image32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Guten Appetit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еда\ob150_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85925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50"/>
                </a:solidFill>
              </a:rPr>
              <a:t>Prüfen wir</a:t>
            </a:r>
            <a:r>
              <a:rPr lang="ru-RU" b="1" dirty="0" smtClean="0">
                <a:solidFill>
                  <a:srgbClr val="00B050"/>
                </a:solidFill>
              </a:rPr>
              <a:t>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1</a:t>
            </a:r>
          </a:p>
          <a:p>
            <a:r>
              <a:rPr lang="de-DE" dirty="0" smtClean="0"/>
              <a:t>2</a:t>
            </a:r>
          </a:p>
          <a:p>
            <a:r>
              <a:rPr lang="de-DE" dirty="0" smtClean="0"/>
              <a:t>3</a:t>
            </a:r>
          </a:p>
          <a:p>
            <a:r>
              <a:rPr lang="de-DE" dirty="0" smtClean="0"/>
              <a:t>4</a:t>
            </a:r>
          </a:p>
          <a:p>
            <a:r>
              <a:rPr lang="de-DE" dirty="0" smtClean="0"/>
              <a:t>5</a:t>
            </a:r>
          </a:p>
          <a:p>
            <a:r>
              <a:rPr lang="de-DE" dirty="0" smtClean="0"/>
              <a:t>6</a:t>
            </a:r>
          </a:p>
          <a:p>
            <a:r>
              <a:rPr lang="de-DE" dirty="0" smtClean="0"/>
              <a:t>7</a:t>
            </a:r>
          </a:p>
          <a:p>
            <a:r>
              <a:rPr lang="de-DE" dirty="0" smtClean="0"/>
              <a:t>8</a:t>
            </a:r>
          </a:p>
          <a:p>
            <a:r>
              <a:rPr lang="de-DE" dirty="0" smtClean="0"/>
              <a:t>9</a:t>
            </a:r>
          </a:p>
          <a:p>
            <a:r>
              <a:rPr lang="de-DE" dirty="0" smtClean="0"/>
              <a:t>10</a:t>
            </a:r>
          </a:p>
          <a:p>
            <a:r>
              <a:rPr lang="de-DE" dirty="0" smtClean="0"/>
              <a:t>11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37" y="1628800"/>
            <a:ext cx="594042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37" y="2030437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63" y="2420888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63" y="2780928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3215698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98" y="3645024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65" y="4005064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03" y="4365104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02" y="4725144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7192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03" y="5517232"/>
            <a:ext cx="59404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C00000"/>
                </a:solidFill>
              </a:rPr>
              <a:t>Widerholen wir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Was esst ihr gern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de-DE" b="1" dirty="0" smtClean="0">
              <a:solidFill>
                <a:srgbClr val="FF0000"/>
              </a:solidFill>
            </a:endParaRP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Ich esse gern…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1\Desktop\еда\1805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969010" cy="11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еда\1006494_9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5925"/>
            <a:ext cx="1685925" cy="95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еда\MG_37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1" y="4509120"/>
            <a:ext cx="8953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еда\depositphotos_199726390-stock-photo-salted-herring-fish-pepper-spice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05407"/>
            <a:ext cx="1209675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еда\image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06" y="4159374"/>
            <a:ext cx="154559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еда\p_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14" y="5180632"/>
            <a:ext cx="1323975" cy="87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еда\Cheese_015_269x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61" y="2514599"/>
            <a:ext cx="1376363" cy="81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Desktop\еда\Без названия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28" y="3680858"/>
            <a:ext cx="122174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1\Desktop\еда\photo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75" y="3680858"/>
            <a:ext cx="116078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1\Desktop\еда\ed41224ed8821a0bf61c_product_new_c6cfb3dc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40" y="5323029"/>
            <a:ext cx="111442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1\Desktop\еда\egg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8" y="4509120"/>
            <a:ext cx="1476375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7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0"/>
            <a:ext cx="9132881" cy="6858000"/>
          </a:xfrm>
        </p:spPr>
      </p:pic>
    </p:spTree>
    <p:extLst>
      <p:ext uri="{BB962C8B-B14F-4D97-AF65-F5344CB8AC3E}">
        <p14:creationId xmlns:p14="http://schemas.microsoft.com/office/powerpoint/2010/main" val="23169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Das essen wir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" y="1556793"/>
            <a:ext cx="8098259" cy="4248471"/>
          </a:xfrm>
        </p:spPr>
      </p:pic>
    </p:spTree>
    <p:extLst>
      <p:ext uri="{BB962C8B-B14F-4D97-AF65-F5344CB8AC3E}">
        <p14:creationId xmlns:p14="http://schemas.microsoft.com/office/powerpoint/2010/main" val="3618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Was </a:t>
            </a:r>
            <a:r>
              <a:rPr lang="en-US" b="1" dirty="0" err="1" smtClean="0">
                <a:solidFill>
                  <a:srgbClr val="FFC000"/>
                </a:solidFill>
              </a:rPr>
              <a:t>machen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wir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heute</a:t>
            </a:r>
            <a:r>
              <a:rPr lang="en-US" b="1" dirty="0" smtClean="0">
                <a:solidFill>
                  <a:srgbClr val="FFC000"/>
                </a:solidFill>
              </a:rPr>
              <a:t>?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09411"/>
            <a:ext cx="7797552" cy="3423845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002060"/>
                </a:solidFill>
              </a:rPr>
              <a:t>Wir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erkennen</a:t>
            </a:r>
            <a:r>
              <a:rPr lang="ru-RU" b="1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de-DE" b="1" u="sng" dirty="0" smtClean="0">
                <a:solidFill>
                  <a:srgbClr val="002060"/>
                </a:solidFill>
              </a:rPr>
              <a:t>Was essen </a:t>
            </a:r>
            <a:r>
              <a:rPr lang="de-DE" b="1" u="sng" dirty="0" smtClean="0">
                <a:solidFill>
                  <a:srgbClr val="002060"/>
                </a:solidFill>
              </a:rPr>
              <a:t>die </a:t>
            </a:r>
            <a:r>
              <a:rPr lang="de-DE" b="1" u="sng" dirty="0" smtClean="0">
                <a:solidFill>
                  <a:srgbClr val="002060"/>
                </a:solidFill>
              </a:rPr>
              <a:t>Kinder</a:t>
            </a:r>
            <a:r>
              <a:rPr lang="ru-RU" b="1" u="sng" dirty="0" smtClean="0">
                <a:solidFill>
                  <a:srgbClr val="002060"/>
                </a:solidFill>
              </a:rPr>
              <a:t>?</a:t>
            </a:r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de-DE" b="1" u="sng" dirty="0" smtClean="0">
                <a:solidFill>
                  <a:srgbClr val="002060"/>
                </a:solidFill>
              </a:rPr>
              <a:t>Wir machen Übungen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Was essen die Kinder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Merkt euch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de-DE" b="1" dirty="0" smtClean="0">
                <a:solidFill>
                  <a:srgbClr val="FF0000"/>
                </a:solidFill>
              </a:rPr>
              <a:t>essen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1\Desktop\еда\img_user_file_56a7b2f73aa0a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632847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Was essen die Kinder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5951562" cy="8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1\Desktop\еда\1805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95555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50548"/>
            <a:ext cx="59404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Users\1\Desktop\еда\1006494_9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0377"/>
            <a:ext cx="1685925" cy="95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02786"/>
            <a:ext cx="5940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C:\Users\1\Desktop\еда\MG_378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66" y="3600592"/>
            <a:ext cx="895350" cy="92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7" y="4797152"/>
            <a:ext cx="59404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 descr="C:\Users\1\Desktop\еда\depositphotos_199726390-stock-photo-salted-herring-fish-pepper-spices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54" y="4762227"/>
            <a:ext cx="1209675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7" y="5949280"/>
            <a:ext cx="59404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C:\Users\1\Desktop\еда\images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26" y="5594796"/>
            <a:ext cx="1545590" cy="10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9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9404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C:\Users\1\Desktop\еда\p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1323975" cy="87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340768"/>
            <a:ext cx="5951562" cy="62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70" y="1331818"/>
            <a:ext cx="817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71232"/>
            <a:ext cx="59404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C:\Users\1\Desktop\еда\Без названия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87" y="2492014"/>
            <a:ext cx="122174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9264"/>
            <a:ext cx="59404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C:\Users\1\Desktop\еда\photo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49" y="3494232"/>
            <a:ext cx="116078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59404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 descr="C:\Users\1\Desktop\еда\ed41224ed8821a0bf61c_product_new_c6cfb3dc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350246"/>
            <a:ext cx="111442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64671"/>
            <a:ext cx="59404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 descr="C:\Users\1\Desktop\еда\egg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9" y="5464671"/>
            <a:ext cx="1476375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0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7030A0"/>
                </a:solidFill>
              </a:rPr>
              <a:t>Was essen die Kinder noch</a:t>
            </a:r>
            <a:r>
              <a:rPr lang="ru-RU" b="1" dirty="0" smtClean="0">
                <a:solidFill>
                  <a:srgbClr val="7030A0"/>
                </a:solidFill>
              </a:rPr>
              <a:t>? </a:t>
            </a:r>
            <a:r>
              <a:rPr lang="de-DE" b="1" dirty="0" smtClean="0">
                <a:solidFill>
                  <a:srgbClr val="7030A0"/>
                </a:solidFill>
              </a:rPr>
              <a:t>Hört und antwortet</a:t>
            </a:r>
            <a:r>
              <a:rPr lang="ru-RU" b="1" dirty="0" smtClean="0">
                <a:solidFill>
                  <a:srgbClr val="7030A0"/>
                </a:solidFill>
              </a:rPr>
              <a:t>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1680"/>
            <a:ext cx="864095" cy="78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49" y="1538613"/>
            <a:ext cx="1058771" cy="66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91681"/>
            <a:ext cx="456607" cy="78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28213"/>
            <a:ext cx="7053392" cy="39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5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Ergänzt</a:t>
            </a:r>
            <a:r>
              <a:rPr lang="en-US" b="1" dirty="0" smtClean="0">
                <a:solidFill>
                  <a:srgbClr val="FF0000"/>
                </a:solidFill>
              </a:rPr>
              <a:t> den Dialog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i="1" dirty="0"/>
              <a:t>Tom: Nori und Muri, was … ihr gern?</a:t>
            </a:r>
          </a:p>
          <a:p>
            <a:pPr marL="0" indent="0">
              <a:buNone/>
            </a:pPr>
            <a:r>
              <a:rPr lang="de-DE" b="1" i="1" dirty="0"/>
              <a:t>Nori: Ich … Salat .</a:t>
            </a:r>
          </a:p>
          <a:p>
            <a:pPr marL="0" indent="0">
              <a:buNone/>
            </a:pPr>
            <a:r>
              <a:rPr lang="de-DE" b="1" i="1" dirty="0"/>
              <a:t>Muri: Und … esse Suppe .</a:t>
            </a:r>
          </a:p>
          <a:p>
            <a:pPr marL="0" indent="0">
              <a:buNone/>
            </a:pPr>
            <a:r>
              <a:rPr lang="de-DE" b="1" i="1" dirty="0"/>
              <a:t>Tina: Ich esse Spaghetti mit Ketschup .</a:t>
            </a:r>
          </a:p>
          <a:p>
            <a:pPr marL="0" indent="0">
              <a:buNone/>
            </a:pPr>
            <a:r>
              <a:rPr lang="de-DE" b="1" i="1" dirty="0"/>
              <a:t>Tom: Ich esse … Pommes frites mit Ketschup.</a:t>
            </a:r>
          </a:p>
          <a:p>
            <a:pPr marL="0" indent="0">
              <a:buNone/>
            </a:pPr>
            <a:r>
              <a:rPr lang="de-DE" b="1" i="1" dirty="0"/>
              <a:t>Tina: Guten …!</a:t>
            </a:r>
          </a:p>
          <a:p>
            <a:pPr marL="0" indent="0">
              <a:buNone/>
            </a:pPr>
            <a:r>
              <a:rPr lang="de-DE" b="1" i="1" dirty="0"/>
              <a:t>Hilfe! </a:t>
            </a:r>
            <a:r>
              <a:rPr lang="de-DE" b="1" i="1" dirty="0">
                <a:solidFill>
                  <a:srgbClr val="FF0000"/>
                </a:solidFill>
              </a:rPr>
              <a:t>esst, esse, ich, Appetit, gern</a:t>
            </a:r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740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Macht Übungen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Was essen die Kinder</a:t>
            </a:r>
            <a:r>
              <a:rPr lang="ru-RU" b="1" dirty="0" smtClean="0">
                <a:solidFill>
                  <a:srgbClr val="00B0F0"/>
                </a:solidFill>
              </a:rPr>
              <a:t>?</a:t>
            </a:r>
            <a:endParaRPr lang="ru-RU" b="1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15" name="Рисунок 14" descr="C:\Users\1\Desktop\еда\1805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348880"/>
            <a:ext cx="936104" cy="67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1\Desktop\еда\1006494_9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1130995" cy="76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1\Desktop\еда\MG_37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5"/>
            <a:ext cx="89535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1\Desktop\еда\depositphotos_199726390-stock-photo-salted-herring-fish-pepper-spice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1209675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1\Desktop\еда\image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573016"/>
            <a:ext cx="154559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1\Desktop\еда\p_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2" y="3727321"/>
            <a:ext cx="1323975" cy="87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1\Desktop\еда\Cheese_015_269x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61" y="3782566"/>
            <a:ext cx="8191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1\Desktop\еда\Без названия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35893"/>
            <a:ext cx="122174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1\Desktop\еда\photo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6" y="5517232"/>
            <a:ext cx="116078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1\Desktop\еда\ed41224ed8821a0bf61c_product_new_c6cfb3dc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42" y="5102461"/>
            <a:ext cx="111442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1\Desktop\еда\egg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5301208"/>
            <a:ext cx="1205742" cy="915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1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136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Guten Appetit?</vt:lpstr>
      <vt:lpstr>Das essen wir</vt:lpstr>
      <vt:lpstr>Was machen wir heute?</vt:lpstr>
      <vt:lpstr>Was essen die Kinder? Merkt euch!essen</vt:lpstr>
      <vt:lpstr>Was essen die Kinder?</vt:lpstr>
      <vt:lpstr>Презентация PowerPoint</vt:lpstr>
      <vt:lpstr>Was essen die Kinder noch? Hört und antwortet!</vt:lpstr>
      <vt:lpstr>Ergänzt den Dialog</vt:lpstr>
      <vt:lpstr>Macht Übungen!</vt:lpstr>
      <vt:lpstr>Prüfen wir!</vt:lpstr>
      <vt:lpstr>Widerholen wir!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 kann man Wochenende verbringen?</dc:title>
  <dc:creator>1</dc:creator>
  <cp:lastModifiedBy>1</cp:lastModifiedBy>
  <cp:revision>12</cp:revision>
  <dcterms:created xsi:type="dcterms:W3CDTF">2020-05-26T18:41:26Z</dcterms:created>
  <dcterms:modified xsi:type="dcterms:W3CDTF">2020-05-31T11:34:39Z</dcterms:modified>
</cp:coreProperties>
</file>